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58" r:id="rId3"/>
    <p:sldId id="259" r:id="rId4"/>
    <p:sldId id="260" r:id="rId5"/>
    <p:sldId id="261" r:id="rId6"/>
    <p:sldId id="266" r:id="rId7"/>
    <p:sldId id="268" r:id="rId8"/>
    <p:sldId id="267" r:id="rId9"/>
    <p:sldId id="286" r:id="rId10"/>
    <p:sldId id="269" r:id="rId11"/>
    <p:sldId id="270" r:id="rId12"/>
    <p:sldId id="271" r:id="rId13"/>
    <p:sldId id="273" r:id="rId14"/>
    <p:sldId id="287" r:id="rId15"/>
    <p:sldId id="276" r:id="rId16"/>
    <p:sldId id="277" r:id="rId17"/>
    <p:sldId id="278" r:id="rId18"/>
    <p:sldId id="279" r:id="rId19"/>
    <p:sldId id="284" r:id="rId20"/>
    <p:sldId id="280" r:id="rId21"/>
    <p:sldId id="281" r:id="rId22"/>
    <p:sldId id="282" r:id="rId23"/>
    <p:sldId id="283" r:id="rId2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69"/>
    <a:srgbClr val="00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09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20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97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06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2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42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6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12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16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86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83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A386-D2E8-7C4B-90FB-7423F04F464E}" type="datetimeFigureOut">
              <a:rPr lang="fr-FR" smtClean="0"/>
              <a:t>16-01-26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066E3-9E01-6041-AE89-0D334C404B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95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54" y="380314"/>
            <a:ext cx="4367225" cy="2008923"/>
          </a:xfrm>
          <a:prstGeom prst="rect">
            <a:avLst/>
          </a:prstGeom>
        </p:spPr>
      </p:pic>
      <p:pic>
        <p:nvPicPr>
          <p:cNvPr id="5" name="Image 4" descr="383-404x2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38" y="2946861"/>
            <a:ext cx="2741458" cy="2001807"/>
          </a:xfrm>
          <a:prstGeom prst="rect">
            <a:avLst/>
          </a:prstGeom>
        </p:spPr>
      </p:pic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457200" y="5134544"/>
            <a:ext cx="8229600" cy="1402048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LEA.BY Programmation d’applications mobiles</a:t>
            </a:r>
          </a:p>
          <a:p>
            <a:pPr marL="0" indent="0" algn="ctr">
              <a:buNone/>
            </a:pPr>
            <a:r>
              <a:rPr lang="fr-FR" b="1" dirty="0" smtClean="0">
                <a:solidFill>
                  <a:schemeClr val="accent6"/>
                </a:solidFill>
              </a:rPr>
              <a:t>Cohorte 2015-2016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llege-Shawi-TI1-640x4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1321"/>
            <a:ext cx="9144573" cy="57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06"/>
            <a:ext cx="9144000" cy="61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0" y="0"/>
            <a:ext cx="8921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AC-Programmeur-septembre-20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66" y="0"/>
            <a:ext cx="4656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am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0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am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937"/>
            <a:ext cx="9144000" cy="53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am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am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4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6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66" y="0"/>
            <a:ext cx="5615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Shawi-TI_invitation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47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am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9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</Words>
  <Application>Microsoft Macintosh PowerPoint</Application>
  <PresentationFormat>Présentation à l'écran (4:3)</PresentationFormat>
  <Paragraphs>2</Paragraphs>
  <Slides>23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Yolaine Courteau</dc:creator>
  <cp:lastModifiedBy>Yolaine Courteau</cp:lastModifiedBy>
  <cp:revision>12</cp:revision>
  <dcterms:created xsi:type="dcterms:W3CDTF">2016-01-26T15:08:06Z</dcterms:created>
  <dcterms:modified xsi:type="dcterms:W3CDTF">2016-01-27T01:08:53Z</dcterms:modified>
</cp:coreProperties>
</file>